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5" r:id="rId10"/>
    <p:sldId id="266" r:id="rId11"/>
    <p:sldId id="267" r:id="rId12"/>
    <p:sldId id="28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B02A-FE9E-4DB5-AFF8-886BFF2D7C1E}" type="datetimeFigureOut">
              <a:rPr lang="pl-PL" smtClean="0"/>
              <a:t>2013-12-18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CE945-382F-46E7-948C-6D66F817513B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B02A-FE9E-4DB5-AFF8-886BFF2D7C1E}" type="datetimeFigureOut">
              <a:rPr lang="pl-PL" smtClean="0"/>
              <a:t>2013-12-18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E945-382F-46E7-948C-6D66F817513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B02A-FE9E-4DB5-AFF8-886BFF2D7C1E}" type="datetimeFigureOut">
              <a:rPr lang="pl-PL" smtClean="0"/>
              <a:t>2013-12-18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E945-382F-46E7-948C-6D66F817513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15B02A-FE9E-4DB5-AFF8-886BFF2D7C1E}" type="datetimeFigureOut">
              <a:rPr lang="pl-PL" smtClean="0"/>
              <a:t>2013-12-18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ECE945-382F-46E7-948C-6D66F817513B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B02A-FE9E-4DB5-AFF8-886BFF2D7C1E}" type="datetimeFigureOut">
              <a:rPr lang="pl-PL" smtClean="0"/>
              <a:t>2013-12-18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E945-382F-46E7-948C-6D66F817513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B02A-FE9E-4DB5-AFF8-886BFF2D7C1E}" type="datetimeFigureOut">
              <a:rPr lang="pl-PL" smtClean="0"/>
              <a:t>2013-12-18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E945-382F-46E7-948C-6D66F817513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E945-382F-46E7-948C-6D66F817513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B02A-FE9E-4DB5-AFF8-886BFF2D7C1E}" type="datetimeFigureOut">
              <a:rPr lang="pl-PL" smtClean="0"/>
              <a:t>2013-12-18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B02A-FE9E-4DB5-AFF8-886BFF2D7C1E}" type="datetimeFigureOut">
              <a:rPr lang="pl-PL" smtClean="0"/>
              <a:t>2013-12-18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E945-382F-46E7-948C-6D66F817513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B02A-FE9E-4DB5-AFF8-886BFF2D7C1E}" type="datetimeFigureOut">
              <a:rPr lang="pl-PL" smtClean="0"/>
              <a:t>2013-12-18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E945-382F-46E7-948C-6D66F817513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15B02A-FE9E-4DB5-AFF8-886BFF2D7C1E}" type="datetimeFigureOut">
              <a:rPr lang="pl-PL" smtClean="0"/>
              <a:t>2013-12-18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ECE945-382F-46E7-948C-6D66F817513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B02A-FE9E-4DB5-AFF8-886BFF2D7C1E}" type="datetimeFigureOut">
              <a:rPr lang="pl-PL" smtClean="0"/>
              <a:t>2013-12-18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CE945-382F-46E7-948C-6D66F817513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15B02A-FE9E-4DB5-AFF8-886BFF2D7C1E}" type="datetimeFigureOut">
              <a:rPr lang="pl-PL" smtClean="0"/>
              <a:t>2013-12-18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ECE945-382F-46E7-948C-6D66F817513B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6696744" cy="1524000"/>
          </a:xfrm>
        </p:spPr>
        <p:txBody>
          <a:bodyPr>
            <a:noAutofit/>
          </a:bodyPr>
          <a:lstStyle/>
          <a:p>
            <a:r>
              <a:rPr lang="pl-PL" sz="5400" b="1" dirty="0">
                <a:latin typeface="+mj-lt"/>
              </a:rPr>
              <a:t>i kamienne księgi przeszłości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3341" y="836713"/>
            <a:ext cx="6777318" cy="259228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9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Ślady pamięci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36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4124"/>
            <a:ext cx="5400600" cy="6367636"/>
          </a:xfrm>
        </p:spPr>
      </p:pic>
    </p:spTree>
    <p:extLst>
      <p:ext uri="{BB962C8B-B14F-4D97-AF65-F5344CB8AC3E}">
        <p14:creationId xmlns:p14="http://schemas.microsoft.com/office/powerpoint/2010/main" val="26065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176484" cy="561932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52" y="476672"/>
            <a:ext cx="4376180" cy="5624394"/>
          </a:xfrm>
        </p:spPr>
      </p:pic>
    </p:spTree>
    <p:extLst>
      <p:ext uri="{BB962C8B-B14F-4D97-AF65-F5344CB8AC3E}">
        <p14:creationId xmlns:p14="http://schemas.microsoft.com/office/powerpoint/2010/main" val="31901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6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4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4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0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9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9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4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53" y="692622"/>
            <a:ext cx="4803695" cy="5472682"/>
          </a:xfrm>
        </p:spPr>
      </p:pic>
    </p:spTree>
    <p:extLst>
      <p:ext uri="{BB962C8B-B14F-4D97-AF65-F5344CB8AC3E}">
        <p14:creationId xmlns:p14="http://schemas.microsoft.com/office/powerpoint/2010/main" val="29916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1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2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4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5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8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0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96" y="260647"/>
            <a:ext cx="4751660" cy="6332183"/>
          </a:xfrm>
        </p:spPr>
      </p:pic>
    </p:spTree>
    <p:extLst>
      <p:ext uri="{BB962C8B-B14F-4D97-AF65-F5344CB8AC3E}">
        <p14:creationId xmlns:p14="http://schemas.microsoft.com/office/powerpoint/2010/main" val="28296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5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6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4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0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4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0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9026"/>
            <a:ext cx="5256584" cy="6197832"/>
          </a:xfrm>
        </p:spPr>
      </p:pic>
    </p:spTree>
    <p:extLst>
      <p:ext uri="{BB962C8B-B14F-4D97-AF65-F5344CB8AC3E}">
        <p14:creationId xmlns:p14="http://schemas.microsoft.com/office/powerpoint/2010/main" val="42240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1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216</TotalTime>
  <Words>6</Words>
  <Application>Microsoft Office PowerPoint</Application>
  <PresentationFormat>Pokaz na ekranie (4:3)</PresentationFormat>
  <Paragraphs>2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Papier</vt:lpstr>
      <vt:lpstr>Ślady pamięci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Ślady pamięci</dc:title>
  <dc:creator>Monika</dc:creator>
  <cp:lastModifiedBy>Monika</cp:lastModifiedBy>
  <cp:revision>12</cp:revision>
  <dcterms:created xsi:type="dcterms:W3CDTF">2013-12-18T07:41:20Z</dcterms:created>
  <dcterms:modified xsi:type="dcterms:W3CDTF">2013-12-18T11:49:09Z</dcterms:modified>
</cp:coreProperties>
</file>